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87" r:id="rId1"/>
  </p:sldMasterIdLst>
  <p:notesMasterIdLst>
    <p:notesMasterId r:id="rId13"/>
  </p:notesMasterIdLst>
  <p:sldIdLst>
    <p:sldId id="269" r:id="rId2"/>
    <p:sldId id="279" r:id="rId3"/>
    <p:sldId id="280" r:id="rId4"/>
    <p:sldId id="283" r:id="rId5"/>
    <p:sldId id="284" r:id="rId6"/>
    <p:sldId id="282" r:id="rId7"/>
    <p:sldId id="281" r:id="rId8"/>
    <p:sldId id="285" r:id="rId9"/>
    <p:sldId id="286" r:id="rId10"/>
    <p:sldId id="287" r:id="rId11"/>
    <p:sldId id="27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CC00"/>
    <a:srgbClr val="FFFF00"/>
    <a:srgbClr val="CC3300"/>
    <a:srgbClr val="FF0000"/>
    <a:srgbClr val="008000"/>
    <a:srgbClr val="33CC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954" autoAdjust="0"/>
    <p:restoredTop sz="90387" autoAdjust="0"/>
  </p:normalViewPr>
  <p:slideViewPr>
    <p:cSldViewPr snapToGrid="0">
      <p:cViewPr>
        <p:scale>
          <a:sx n="100" d="100"/>
          <a:sy n="100" d="100"/>
        </p:scale>
        <p:origin x="-1114" y="586"/>
      </p:cViewPr>
      <p:guideLst>
        <p:guide orient="horz"/>
        <p:guide pos="14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93633925" cy="936339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193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8194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8195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Notes Placeholder 1536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8197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Slide Number Placeholder 1536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10F0645-CEBD-407B-B4E8-277A08DE6C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40EA4383-D95A-4830-8575-7867E125E625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D10B332F-A9A2-4945-8AD7-1AC792693AD3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B90B23BB-AFFA-43DC-8EFA-5B05BDF3665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63720274-6C95-464C-8AB0-3D6446707BE9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5E975DD-3A4D-420A-AEF8-ADC41F2EB901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5858C3EC-86FA-488C-9B5E-479E074112D1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B5441CB0-D249-41D4-AB85-3AD1C6CB317A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7B123E82-82CD-4B22-8148-ED49F00919B7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57AFA1D3-E127-475D-9182-778ABCB41AF6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5F7CDD48-B8A8-40AC-B6CC-CB0664C48691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2949A-8591-45D1-A1F5-BC18B9808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6FE0F-19E8-49B4-8AAF-5203BC3BA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8BD97-49A2-4B51-BDD0-D0A075AD62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698B6-A068-4F86-AFD2-B903DD7D2F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39E70-250B-4949-9DD2-4CE655831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DB4CE-2DEF-4D16-BF46-245C1D4E8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D5618-AB42-4A27-A0A8-724F93744C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7F2DA-5F37-4230-A061-CF3EF0A44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642F2-916F-4C69-B155-74F5E15860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779D9-7DE6-454E-A042-94F4B13129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F1D23-AE8D-419E-8694-525B002ECF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03591-04FE-43E2-811B-44A555D3D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C20A8DF-9EAF-4C93-BC94-D36DC80B9B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wmf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lkidsworld.com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wmf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wmf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wmf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wmf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792605" y="3004185"/>
            <a:ext cx="5717102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Body Parts</a:t>
            </a:r>
          </a:p>
        </p:txBody>
      </p:sp>
      <p:pic>
        <p:nvPicPr>
          <p:cNvPr id="2054" name="Picture 6" descr="C:\Users\Rich\Documents\eslkidsworld.com\clip art\Anatomy\Anatomy (A - G)\Ear 1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254000"/>
            <a:ext cx="1762125" cy="240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C:\Users\Rich\Documents\eslkidsworld.com\clip art\Anatomy\Anatomy (A - G)\Bicep 3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9413" y="263525"/>
            <a:ext cx="2089150" cy="267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C:\Users\Rich\Documents\eslkidsworld.com\clip art\Anatomy\Anatomy (A - G)\Eye 06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7650" y="4667250"/>
            <a:ext cx="2786063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 descr="C:\Users\Rich\Documents\eslkidsworld.com\clip art\Anatomy\Anatomy (A - G)\Foot 2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45213" y="4391025"/>
            <a:ext cx="2455862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3" descr="C:\Users\Rich\Documents\eslkidsworld.com\clip art\Kids' Stuff\Images (Part 03)\Boy Standing 3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8438" y="2235200"/>
            <a:ext cx="1144587" cy="420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 descr="C:\Users\Rich\Documents\eslkidsworld.com\clip art\Kids' Stuff\Images (Part 07)\Girl Standing 30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3" y="1673225"/>
            <a:ext cx="1458912" cy="373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Callout 10"/>
          <p:cNvSpPr/>
          <p:nvPr/>
        </p:nvSpPr>
        <p:spPr>
          <a:xfrm>
            <a:off x="1943099" y="1514475"/>
            <a:ext cx="4057651" cy="1695450"/>
          </a:xfrm>
          <a:prstGeom prst="wedgeEllipseCallout">
            <a:avLst>
              <a:gd name="adj1" fmla="val -66781"/>
              <a:gd name="adj2" fmla="val 2456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0033CC"/>
                </a:solidFill>
                <a:latin typeface="Cooper Black" pitchFamily="18" charset="0"/>
              </a:rPr>
              <a:t>It’s a face.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2409825" y="219077"/>
            <a:ext cx="6419850" cy="1171574"/>
          </a:xfrm>
          <a:prstGeom prst="wedgeEllipseCallout">
            <a:avLst>
              <a:gd name="adj1" fmla="val 37759"/>
              <a:gd name="adj2" fmla="val 20851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0033CC"/>
                </a:solidFill>
                <a:latin typeface="Cooper Black" pitchFamily="18" charset="0"/>
              </a:rPr>
              <a:t>What’s this?</a:t>
            </a:r>
          </a:p>
        </p:txBody>
      </p:sp>
      <p:sp>
        <p:nvSpPr>
          <p:cNvPr id="9" name="Right Arrow 8"/>
          <p:cNvSpPr/>
          <p:nvPr/>
        </p:nvSpPr>
        <p:spPr>
          <a:xfrm>
            <a:off x="2505075" y="4638675"/>
            <a:ext cx="1047750" cy="609600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35842" name="Picture 2" descr="C:\Users\Rich\Documents\eslkidsworld.com\clip art\Kids' Stuff\Images (Part 01)\Boy - Face 09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33788" y="3167063"/>
            <a:ext cx="2100262" cy="346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6547" y="347959"/>
            <a:ext cx="7994496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Thanks for using PowerPoint</a:t>
            </a:r>
          </a:p>
          <a:p>
            <a:pPr algn="ctr">
              <a:defRPr/>
            </a:pP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At </a:t>
            </a: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  <a:hlinkClick r:id="rId2"/>
              </a:rPr>
              <a:t>www.eslkidsworld.com</a:t>
            </a:r>
            <a:endParaRPr lang="en-GB" sz="4400" b="1" i="1" dirty="0">
              <a:ln w="31550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163" y="3053060"/>
            <a:ext cx="4493539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Goodbye!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Rich\Documents\eslkidsworld.com\clip art\Anatomy\Anatomy (A - G)\Bicep 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1025" y="3476625"/>
            <a:ext cx="259080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 descr="C:\Users\Rich\Documents\eslkidsworld.com\clip art\Kids' Stuff\Images (Part 03)\Boy Standing 34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18438" y="2235200"/>
            <a:ext cx="1144587" cy="420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 descr="C:\Users\Rich\Documents\eslkidsworld.com\clip art\Kids' Stuff\Images (Part 07)\Girl Standing 30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8763" y="1654175"/>
            <a:ext cx="1458912" cy="373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Callout 10"/>
          <p:cNvSpPr/>
          <p:nvPr/>
        </p:nvSpPr>
        <p:spPr>
          <a:xfrm>
            <a:off x="1809750" y="1619250"/>
            <a:ext cx="4610100" cy="1695450"/>
          </a:xfrm>
          <a:prstGeom prst="wedgeEllipseCallout">
            <a:avLst>
              <a:gd name="adj1" fmla="val -64668"/>
              <a:gd name="adj2" fmla="val 183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0033CC"/>
                </a:solidFill>
                <a:latin typeface="Cooper Black" pitchFamily="18" charset="0"/>
              </a:rPr>
              <a:t>It’s an arm.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2409825" y="219077"/>
            <a:ext cx="6419850" cy="1171574"/>
          </a:xfrm>
          <a:prstGeom prst="wedgeEllipseCallout">
            <a:avLst>
              <a:gd name="adj1" fmla="val 37759"/>
              <a:gd name="adj2" fmla="val 20851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0033CC"/>
                </a:solidFill>
                <a:latin typeface="Cooper Black" pitchFamily="18" charset="0"/>
              </a:rPr>
              <a:t>What’s this?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3" descr="C:\Users\Rich\Documents\eslkidsworld.com\clip art\Kids' Stuff\Images (Part 03)\Boy Standing 3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8438" y="2235200"/>
            <a:ext cx="1144587" cy="420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 descr="C:\Users\Rich\Documents\eslkidsworld.com\clip art\Kids' Stuff\Images (Part 07)\Girl Standing 30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3" y="1673225"/>
            <a:ext cx="1458912" cy="373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Callout 10"/>
          <p:cNvSpPr/>
          <p:nvPr/>
        </p:nvSpPr>
        <p:spPr>
          <a:xfrm>
            <a:off x="1914524" y="1514475"/>
            <a:ext cx="4057651" cy="1695450"/>
          </a:xfrm>
          <a:prstGeom prst="wedgeEllipseCallout">
            <a:avLst>
              <a:gd name="adj1" fmla="val -66781"/>
              <a:gd name="adj2" fmla="val 2456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0033CC"/>
                </a:solidFill>
                <a:latin typeface="Cooper Black" pitchFamily="18" charset="0"/>
              </a:rPr>
              <a:t>It’s an ear.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2409825" y="219077"/>
            <a:ext cx="6419850" cy="1171574"/>
          </a:xfrm>
          <a:prstGeom prst="wedgeEllipseCallout">
            <a:avLst>
              <a:gd name="adj1" fmla="val 37759"/>
              <a:gd name="adj2" fmla="val 20851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0033CC"/>
                </a:solidFill>
                <a:latin typeface="Cooper Black" pitchFamily="18" charset="0"/>
              </a:rPr>
              <a:t>What’s this?</a:t>
            </a:r>
          </a:p>
        </p:txBody>
      </p:sp>
      <p:pic>
        <p:nvPicPr>
          <p:cNvPr id="28674" name="Picture 2" descr="C:\Users\Rich\Documents\eslkidsworld.com\clip art\Anatomy\Anatomy (A - G)\Ear 10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289778">
            <a:off x="3440113" y="3387725"/>
            <a:ext cx="2117725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3" descr="C:\Users\Rich\Documents\eslkidsworld.com\clip art\Kids' Stuff\Images (Part 03)\Boy Standing 3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8438" y="2235200"/>
            <a:ext cx="1144587" cy="420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 descr="C:\Users\Rich\Documents\eslkidsworld.com\clip art\Kids' Stuff\Images (Part 07)\Girl Standing 30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3" y="1673225"/>
            <a:ext cx="1458912" cy="373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Callout 10"/>
          <p:cNvSpPr/>
          <p:nvPr/>
        </p:nvSpPr>
        <p:spPr>
          <a:xfrm>
            <a:off x="1914524" y="1514475"/>
            <a:ext cx="4057651" cy="1695450"/>
          </a:xfrm>
          <a:prstGeom prst="wedgeEllipseCallout">
            <a:avLst>
              <a:gd name="adj1" fmla="val -66781"/>
              <a:gd name="adj2" fmla="val 2456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0033CC"/>
                </a:solidFill>
                <a:latin typeface="Cooper Black" pitchFamily="18" charset="0"/>
              </a:rPr>
              <a:t>They are eyes.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1514475" y="219077"/>
            <a:ext cx="7315200" cy="1171574"/>
          </a:xfrm>
          <a:prstGeom prst="wedgeEllipseCallout">
            <a:avLst>
              <a:gd name="adj1" fmla="val 37759"/>
              <a:gd name="adj2" fmla="val 20851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0033CC"/>
                </a:solidFill>
                <a:latin typeface="Cooper Black" pitchFamily="18" charset="0"/>
              </a:rPr>
              <a:t>What are they?</a:t>
            </a:r>
          </a:p>
        </p:txBody>
      </p:sp>
      <p:pic>
        <p:nvPicPr>
          <p:cNvPr id="29699" name="Picture 3" descr="C:\Users\Rich\Documents\eslkidsworld.com\clip art\Anatomy\Anatomy (A - G)\Eyes 3.wm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1620"/>
              </a:clrFrom>
              <a:clrTo>
                <a:srgbClr val="FF162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0950" y="4054475"/>
            <a:ext cx="4672013" cy="1625600"/>
          </a:xfrm>
          <a:prstGeom prst="rect">
            <a:avLst/>
          </a:prstGeom>
          <a:noFill/>
          <a:effectLst>
            <a:softEdge rad="12700"/>
          </a:effectLst>
        </p:spPr>
      </p:pic>
      <p:sp>
        <p:nvSpPr>
          <p:cNvPr id="10" name="Right Arrow 9"/>
          <p:cNvSpPr/>
          <p:nvPr/>
        </p:nvSpPr>
        <p:spPr>
          <a:xfrm>
            <a:off x="2019300" y="4667250"/>
            <a:ext cx="933450" cy="590550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2969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3" descr="C:\Users\Rich\Documents\eslkidsworld.com\clip art\Kids' Stuff\Images (Part 03)\Boy Standing 3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8438" y="2235200"/>
            <a:ext cx="1144587" cy="420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 descr="C:\Users\Rich\Documents\eslkidsworld.com\clip art\Kids' Stuff\Images (Part 07)\Girl Standing 30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3" y="1673225"/>
            <a:ext cx="1458912" cy="373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Callout 10"/>
          <p:cNvSpPr/>
          <p:nvPr/>
        </p:nvSpPr>
        <p:spPr>
          <a:xfrm>
            <a:off x="1914524" y="1514475"/>
            <a:ext cx="4057651" cy="1695450"/>
          </a:xfrm>
          <a:prstGeom prst="wedgeEllipseCallout">
            <a:avLst>
              <a:gd name="adj1" fmla="val -66781"/>
              <a:gd name="adj2" fmla="val 2456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0033CC"/>
                </a:solidFill>
                <a:latin typeface="Cooper Black" pitchFamily="18" charset="0"/>
              </a:rPr>
              <a:t>It’s a foot.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2409825" y="219077"/>
            <a:ext cx="6419850" cy="1171574"/>
          </a:xfrm>
          <a:prstGeom prst="wedgeEllipseCallout">
            <a:avLst>
              <a:gd name="adj1" fmla="val 37759"/>
              <a:gd name="adj2" fmla="val 20851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0033CC"/>
                </a:solidFill>
                <a:latin typeface="Cooper Black" pitchFamily="18" charset="0"/>
              </a:rPr>
              <a:t>What’s this?</a:t>
            </a:r>
          </a:p>
        </p:txBody>
      </p:sp>
      <p:pic>
        <p:nvPicPr>
          <p:cNvPr id="30722" name="Picture 2" descr="C:\Users\Rich\Documents\eslkidsworld.com\clip art\Anatomy\Anatomy (A - G)\Foot 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68600" y="3481388"/>
            <a:ext cx="3632200" cy="278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3" descr="C:\Users\Rich\Documents\eslkidsworld.com\clip art\Kids' Stuff\Images (Part 03)\Boy Standing 3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8438" y="2235200"/>
            <a:ext cx="1144587" cy="420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 descr="C:\Users\Rich\Documents\eslkidsworld.com\clip art\Kids' Stuff\Images (Part 07)\Girl Standing 30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3" y="1673225"/>
            <a:ext cx="1458912" cy="373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Callout 10"/>
          <p:cNvSpPr/>
          <p:nvPr/>
        </p:nvSpPr>
        <p:spPr>
          <a:xfrm>
            <a:off x="1914524" y="1514475"/>
            <a:ext cx="4057651" cy="1695450"/>
          </a:xfrm>
          <a:prstGeom prst="wedgeEllipseCallout">
            <a:avLst>
              <a:gd name="adj1" fmla="val -66781"/>
              <a:gd name="adj2" fmla="val 2456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0033CC"/>
                </a:solidFill>
                <a:latin typeface="Cooper Black" pitchFamily="18" charset="0"/>
              </a:rPr>
              <a:t>It’s a hand.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2409825" y="219077"/>
            <a:ext cx="6419850" cy="1171574"/>
          </a:xfrm>
          <a:prstGeom prst="wedgeEllipseCallout">
            <a:avLst>
              <a:gd name="adj1" fmla="val 37759"/>
              <a:gd name="adj2" fmla="val 20851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0033CC"/>
                </a:solidFill>
                <a:latin typeface="Cooper Black" pitchFamily="18" charset="0"/>
              </a:rPr>
              <a:t>What’s this?</a:t>
            </a:r>
          </a:p>
        </p:txBody>
      </p:sp>
      <p:pic>
        <p:nvPicPr>
          <p:cNvPr id="31746" name="Picture 2" descr="C:\Users\Rich\Documents\eslkidsworld.com\clip art\Anatomy\Anatomy (H - Z)\Hand 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0" y="3355975"/>
            <a:ext cx="2647950" cy="313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3" descr="C:\Users\Rich\Documents\eslkidsworld.com\clip art\Kids' Stuff\Images (Part 03)\Boy Standing 3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8438" y="2235200"/>
            <a:ext cx="1144587" cy="420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 descr="C:\Users\Rich\Documents\eslkidsworld.com\clip art\Kids' Stuff\Images (Part 07)\Girl Standing 30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3" y="1673225"/>
            <a:ext cx="1458912" cy="373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Callout 10"/>
          <p:cNvSpPr/>
          <p:nvPr/>
        </p:nvSpPr>
        <p:spPr>
          <a:xfrm>
            <a:off x="1943099" y="1514475"/>
            <a:ext cx="4057651" cy="1695450"/>
          </a:xfrm>
          <a:prstGeom prst="wedgeEllipseCallout">
            <a:avLst>
              <a:gd name="adj1" fmla="val -66781"/>
              <a:gd name="adj2" fmla="val 2456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0033CC"/>
                </a:solidFill>
                <a:latin typeface="Cooper Black" pitchFamily="18" charset="0"/>
              </a:rPr>
              <a:t>It’s a leg.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2409825" y="219077"/>
            <a:ext cx="6419850" cy="1171574"/>
          </a:xfrm>
          <a:prstGeom prst="wedgeEllipseCallout">
            <a:avLst>
              <a:gd name="adj1" fmla="val 37759"/>
              <a:gd name="adj2" fmla="val 20851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0033CC"/>
                </a:solidFill>
                <a:latin typeface="Cooper Black" pitchFamily="18" charset="0"/>
              </a:rPr>
              <a:t>What’s this?</a:t>
            </a:r>
          </a:p>
        </p:txBody>
      </p:sp>
      <p:pic>
        <p:nvPicPr>
          <p:cNvPr id="32770" name="Picture 2" descr="C:\Users\Rich\Documents\eslkidsworld.com\clip art\Anatomy\Anatomy (H - Z)\Leg 3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24250" y="3346450"/>
            <a:ext cx="1657350" cy="339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3" descr="C:\Users\Rich\Documents\eslkidsworld.com\clip art\Kids' Stuff\Images (Part 03)\Boy Standing 3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8438" y="2235200"/>
            <a:ext cx="1144587" cy="420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 descr="C:\Users\Rich\Documents\eslkidsworld.com\clip art\Kids' Stuff\Images (Part 07)\Girl Standing 30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3" y="1673225"/>
            <a:ext cx="1458912" cy="373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Callout 10"/>
          <p:cNvSpPr/>
          <p:nvPr/>
        </p:nvSpPr>
        <p:spPr>
          <a:xfrm>
            <a:off x="1943099" y="1514475"/>
            <a:ext cx="4057651" cy="1695450"/>
          </a:xfrm>
          <a:prstGeom prst="wedgeEllipseCallout">
            <a:avLst>
              <a:gd name="adj1" fmla="val -66781"/>
              <a:gd name="adj2" fmla="val 2456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0033CC"/>
                </a:solidFill>
                <a:latin typeface="Cooper Black" pitchFamily="18" charset="0"/>
              </a:rPr>
              <a:t>It’s a mouth.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2409825" y="219077"/>
            <a:ext cx="6419850" cy="1171574"/>
          </a:xfrm>
          <a:prstGeom prst="wedgeEllipseCallout">
            <a:avLst>
              <a:gd name="adj1" fmla="val 37759"/>
              <a:gd name="adj2" fmla="val 20851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0033CC"/>
                </a:solidFill>
                <a:latin typeface="Cooper Black" pitchFamily="18" charset="0"/>
              </a:rPr>
              <a:t>What’s this?</a:t>
            </a:r>
          </a:p>
        </p:txBody>
      </p:sp>
      <p:pic>
        <p:nvPicPr>
          <p:cNvPr id="33794" name="Picture 2" descr="C:\Users\Rich\Documents\eslkidsworld.com\clip art\Anatomy\Anatomy (H - Z)\Mouth 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21000" y="3309938"/>
            <a:ext cx="336550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3" descr="C:\Users\Rich\Documents\eslkidsworld.com\clip art\Kids' Stuff\Images (Part 03)\Boy Standing 3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8438" y="2235200"/>
            <a:ext cx="1144587" cy="420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 descr="C:\Users\Rich\Documents\eslkidsworld.com\clip art\Kids' Stuff\Images (Part 07)\Girl Standing 30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3" y="1673225"/>
            <a:ext cx="1458912" cy="373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Callout 10"/>
          <p:cNvSpPr/>
          <p:nvPr/>
        </p:nvSpPr>
        <p:spPr>
          <a:xfrm>
            <a:off x="1943099" y="1514475"/>
            <a:ext cx="4057651" cy="1695450"/>
          </a:xfrm>
          <a:prstGeom prst="wedgeEllipseCallout">
            <a:avLst>
              <a:gd name="adj1" fmla="val -66781"/>
              <a:gd name="adj2" fmla="val 2456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0033CC"/>
                </a:solidFill>
                <a:latin typeface="Cooper Black" pitchFamily="18" charset="0"/>
              </a:rPr>
              <a:t>It’s a nose.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2409825" y="219077"/>
            <a:ext cx="6419850" cy="1171574"/>
          </a:xfrm>
          <a:prstGeom prst="wedgeEllipseCallout">
            <a:avLst>
              <a:gd name="adj1" fmla="val 37759"/>
              <a:gd name="adj2" fmla="val 20851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dirty="0">
                <a:ln>
                  <a:solidFill>
                    <a:schemeClr val="tx1"/>
                  </a:solidFill>
                </a:ln>
                <a:solidFill>
                  <a:srgbClr val="0033CC"/>
                </a:solidFill>
                <a:latin typeface="Cooper Black" pitchFamily="18" charset="0"/>
              </a:rPr>
              <a:t>What’s this?</a:t>
            </a:r>
          </a:p>
        </p:txBody>
      </p:sp>
      <p:pic>
        <p:nvPicPr>
          <p:cNvPr id="34818" name="Picture 2" descr="C:\Users\Rich\Documents\eslkidsworld.com\clip art\Anatomy\Anatomy (H - Z)\Nose &amp; Lips - Profile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35350" y="3398838"/>
            <a:ext cx="2251075" cy="31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ight Arrow 8"/>
          <p:cNvSpPr/>
          <p:nvPr/>
        </p:nvSpPr>
        <p:spPr>
          <a:xfrm>
            <a:off x="2314575" y="3990975"/>
            <a:ext cx="1047750" cy="609600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2868</TotalTime>
  <Words>84</Words>
  <Application>Microsoft Office PowerPoint</Application>
  <PresentationFormat>On-screen Show (4:3)</PresentationFormat>
  <Paragraphs>32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TechSmith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Body Parts</dc:title>
  <dc:creator>ESL Kids World</dc:creator>
  <cp:lastModifiedBy>Richard</cp:lastModifiedBy>
  <cp:revision>251</cp:revision>
  <dcterms:created xsi:type="dcterms:W3CDTF">2006-07-18T19:14:56Z</dcterms:created>
  <dcterms:modified xsi:type="dcterms:W3CDTF">2020-03-23T03:31:10Z</dcterms:modified>
</cp:coreProperties>
</file>